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84" r:id="rId9"/>
    <p:sldId id="283" r:id="rId10"/>
    <p:sldId id="282" r:id="rId11"/>
    <p:sldId id="285" r:id="rId12"/>
    <p:sldId id="286" r:id="rId13"/>
    <p:sldId id="287" r:id="rId14"/>
    <p:sldId id="289" r:id="rId15"/>
    <p:sldId id="290" r:id="rId16"/>
    <p:sldId id="293" r:id="rId17"/>
    <p:sldId id="291" r:id="rId18"/>
    <p:sldId id="292" r:id="rId19"/>
    <p:sldId id="294" r:id="rId20"/>
    <p:sldId id="297" r:id="rId21"/>
    <p:sldId id="298" r:id="rId22"/>
    <p:sldId id="299" r:id="rId23"/>
    <p:sldId id="300" r:id="rId2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默认节" id="{82E550FE-D07A-45D8-BEC3-E0755FE1A09E}">
          <p14:sldIdLst>
            <p14:sldId id="256"/>
            <p14:sldId id="307"/>
            <p14:sldId id="306"/>
            <p14:sldId id="305"/>
            <p14:sldId id="257"/>
            <p14:sldId id="258"/>
            <p14:sldId id="259"/>
            <p14:sldId id="260"/>
            <p14:sldId id="261"/>
            <p14:sldId id="262"/>
            <p14:sldId id="263"/>
            <p14:sldId id="284"/>
            <p14:sldId id="283"/>
            <p14:sldId id="282"/>
            <p14:sldId id="285"/>
            <p14:sldId id="286"/>
            <p14:sldId id="287"/>
            <p14:sldId id="289"/>
            <p14:sldId id="290"/>
            <p14:sldId id="309"/>
            <p14:sldId id="311"/>
            <p14:sldId id="293"/>
            <p14:sldId id="291"/>
            <p14:sldId id="292"/>
            <p14:sldId id="294"/>
            <p14:sldId id="295"/>
            <p14:sldId id="296"/>
            <p14:sldId id="302"/>
            <p14:sldId id="303"/>
          </p14:sldIdLst>
        </p14:section>
        <p14:section name="无标题节" id="{0B10434C-6BC0-44F5-8FCB-9F046F40C41C}">
          <p14:sldIdLst>
            <p14:sldId id="297"/>
            <p14:sldId id="298"/>
            <p14:sldId id="299"/>
            <p14:sldId id="300"/>
            <p14:sldId id="304"/>
            <p14:sldId id="30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339" autoAdjust="0"/>
    <p:restoredTop sz="94660"/>
  </p:normalViewPr>
  <p:slideViewPr>
    <p:cSldViewPr>
      <p:cViewPr>
        <p:scale>
          <a:sx n="66" d="100"/>
          <a:sy n="66" d="100"/>
        </p:scale>
        <p:origin x="-1512" y="-47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171450"/>
            <a:ext cx="8695944" cy="452628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4015472"/>
            <a:ext cx="8723376" cy="998685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00150"/>
            <a:ext cx="7772400" cy="1335081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67001"/>
            <a:ext cx="6400800" cy="11049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171450"/>
            <a:ext cx="8695944" cy="1069848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535643"/>
            <a:ext cx="8723376" cy="998685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85850"/>
            <a:ext cx="2057400" cy="3365500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85850"/>
            <a:ext cx="6019800" cy="3365501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171450"/>
            <a:ext cx="8695944" cy="3552444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9" y="3152694"/>
            <a:ext cx="2876429" cy="535520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3056467"/>
            <a:ext cx="5544515" cy="637604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3065672"/>
            <a:ext cx="5467980" cy="580704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3055631"/>
            <a:ext cx="3308000" cy="488662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3043916"/>
            <a:ext cx="8723376" cy="997406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1847670"/>
            <a:ext cx="7772400" cy="1143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078086"/>
            <a:ext cx="6417734" cy="70485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009394"/>
            <a:ext cx="3822192" cy="258546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009394"/>
            <a:ext cx="3822192" cy="258546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08585"/>
            <a:ext cx="3822192" cy="47982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3" y="2571751"/>
            <a:ext cx="3820055" cy="20228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008585"/>
            <a:ext cx="3822192" cy="47982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71751"/>
            <a:ext cx="3822192" cy="20228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2016/2/21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2016/2/21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171450"/>
            <a:ext cx="8695944" cy="1069848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535643"/>
            <a:ext cx="8723376" cy="997406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2016/2/21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171450"/>
            <a:ext cx="8695944" cy="1069848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686050"/>
            <a:ext cx="3352800" cy="142875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535643"/>
            <a:ext cx="8723376" cy="998685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1714500"/>
            <a:ext cx="3352800" cy="939546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371600"/>
            <a:ext cx="3904076" cy="28575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171450"/>
            <a:ext cx="8695944" cy="452628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4015472"/>
            <a:ext cx="8723376" cy="998685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6" y="254000"/>
            <a:ext cx="3812645" cy="1822451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4" y="2089150"/>
            <a:ext cx="3818467" cy="18161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028700"/>
            <a:ext cx="3566160" cy="219456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171450"/>
            <a:ext cx="8695944" cy="185166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259572"/>
            <a:ext cx="8723376" cy="997406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53746"/>
            <a:ext cx="8229600" cy="939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4687623"/>
            <a:ext cx="378669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2016/2/21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9" y="4687623"/>
            <a:ext cx="378669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4687623"/>
            <a:ext cx="116182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8" y="2006600"/>
            <a:ext cx="7408333" cy="2588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C:\Users\JoryLee\Desktop\警情研判\演示用图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5935"/>
            <a:ext cx="9144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9763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7650" name="Picture 2" descr="C:\Users\JoryLee\Desktop\警情研判\演示用图\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" y="-236562"/>
            <a:ext cx="9143999" cy="538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9793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4" name="Picture 2" descr="C:\Users\JoryLee\Desktop\警情研判\演示用图\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4879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9698" name="Picture 2" descr="C:\Users\JoryLee\Desktop\警情研判\演示用图\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0733" y="0"/>
            <a:ext cx="914846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0019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22" name="Picture 2" descr="C:\Users\JoryLee\Desktop\警情研判\演示用图\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462" y="2"/>
            <a:ext cx="9148462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0019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1746" name="Picture 2" descr="C:\Users\JoryLee\Desktop\警情研判\演示用图\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88366"/>
            <a:ext cx="9134128" cy="533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0019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2770" name="Picture 2" descr="C:\Users\JoryLee\Desktop\警情研判\演示用图\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462" y="1"/>
            <a:ext cx="9148462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0019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842" name="Picture 2" descr="C:\Users\JoryLee\Desktop\警情研判\演示用图\17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914846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0019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3794" name="Picture 2" descr="C:\Users\JoryLee\Desktop\警情研判\演示用图\17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29022" y="0"/>
            <a:ext cx="917302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0019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4818" name="Picture 2" descr="C:\Users\JoryLee\Desktop\警情研判\演示用图\17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1998" y="1"/>
            <a:ext cx="9175997" cy="515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0019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6866" name="Picture 2" descr="C:\Users\JoryLee\Desktop\警情研判\演示用图\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57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0019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C:\Users\JoryLee\Desktop\警情研判\演示用图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5252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3640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9938" name="Picture 2" descr="C:\Users\JoryLee\Desktop\警情研判\演示用图\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8552"/>
            <a:ext cx="9136732" cy="511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0019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62" name="Picture 2" descr="C:\Users\JoryLee\Desktop\警情研判\演示用图\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4486"/>
            <a:ext cx="9174230" cy="515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0019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1986" name="Picture 2" descr="C:\Users\JoryLee\Desktop\警情研判\演示用图\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" y="-27062"/>
            <a:ext cx="9196599" cy="517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0019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3010" name="Picture 2" descr="C:\Users\JoryLee\Desktop\警情研判\演示用图\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372" y="0"/>
            <a:ext cx="912462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0019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C:\Users\JoryLee\Desktop\警情研判\演示用图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0752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1466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C:\Users\JoryLee\Desktop\警情研判\演示用图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65196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1466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 descr="C:\Users\JoryLee\Desktop\警情研判\演示用图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1466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 descr="C:\Users\JoryLee\Desktop\警情研判\演示用图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" y="2"/>
            <a:ext cx="9143999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1466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 descr="C:\Users\JoryLee\Desktop\警情研判\演示用图\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1466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603" name="Picture 3" descr="C:\Users\JoryLee\Desktop\警情研判\演示用图\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" y="1"/>
            <a:ext cx="9143999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9238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6626" name="Picture 2" descr="C:\Users\JoryLee\Desktop\警情研判\演示用图\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2683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波形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波形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187</TotalTime>
  <Words>0</Words>
  <Application>Microsoft Office PowerPoint</Application>
  <PresentationFormat>全屏显示(16:9)</PresentationFormat>
  <Paragraphs>0</Paragraphs>
  <Slides>23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波形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三门峡全市智能警情分析系统</dc:title>
  <dc:creator>JoryLee</dc:creator>
  <cp:lastModifiedBy>china</cp:lastModifiedBy>
  <cp:revision>94</cp:revision>
  <dcterms:created xsi:type="dcterms:W3CDTF">2012-10-18T11:19:11Z</dcterms:created>
  <dcterms:modified xsi:type="dcterms:W3CDTF">2016-02-21T05:00:19Z</dcterms:modified>
</cp:coreProperties>
</file>